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2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DB9A-5C93-4E39-9AD9-2309BC509C0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5E0B-3C0B-498B-A6B8-43B5090D8B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229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DB9A-5C93-4E39-9AD9-2309BC509C0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5E0B-3C0B-498B-A6B8-43B5090D8B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64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DB9A-5C93-4E39-9AD9-2309BC509C0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5E0B-3C0B-498B-A6B8-43B5090D8B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2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DB9A-5C93-4E39-9AD9-2309BC509C0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5E0B-3C0B-498B-A6B8-43B5090D8B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938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DB9A-5C93-4E39-9AD9-2309BC509C0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5E0B-3C0B-498B-A6B8-43B5090D8B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335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DB9A-5C93-4E39-9AD9-2309BC509C0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5E0B-3C0B-498B-A6B8-43B5090D8B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27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DB9A-5C93-4E39-9AD9-2309BC509C0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5E0B-3C0B-498B-A6B8-43B5090D8B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742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DB9A-5C93-4E39-9AD9-2309BC509C0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5E0B-3C0B-498B-A6B8-43B5090D8B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988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DB9A-5C93-4E39-9AD9-2309BC509C0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5E0B-3C0B-498B-A6B8-43B5090D8B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523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DB9A-5C93-4E39-9AD9-2309BC509C0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5E0B-3C0B-498B-A6B8-43B5090D8B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168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DB9A-5C93-4E39-9AD9-2309BC509C0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5E0B-3C0B-498B-A6B8-43B5090D8B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21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2DB9A-5C93-4E39-9AD9-2309BC509C0F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15E0B-3C0B-498B-A6B8-43B5090D8B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51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ruta 41"/>
          <p:cNvSpPr txBox="1"/>
          <p:nvPr/>
        </p:nvSpPr>
        <p:spPr>
          <a:xfrm>
            <a:off x="2221586" y="3839953"/>
            <a:ext cx="1843715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sv-SE" sz="800" b="1" i="1" dirty="0"/>
              <a:t>Vill </a:t>
            </a:r>
            <a:r>
              <a:rPr lang="sv-SE" sz="800" b="1" i="1" dirty="0" smtClean="0"/>
              <a:t>du öka </a:t>
            </a:r>
            <a:r>
              <a:rPr lang="sv-SE" sz="800" b="1" i="1" dirty="0"/>
              <a:t>och testa dina kunskaper om Senior alert och vårdprevention? Då är detta </a:t>
            </a:r>
            <a:r>
              <a:rPr lang="sv-SE" sz="800" b="1" i="1" dirty="0" smtClean="0"/>
              <a:t>grundutbildningen </a:t>
            </a:r>
            <a:r>
              <a:rPr lang="sv-SE" sz="800" b="1" i="1" dirty="0"/>
              <a:t>för dig.</a:t>
            </a:r>
          </a:p>
        </p:txBody>
      </p:sp>
      <p:sp>
        <p:nvSpPr>
          <p:cNvPr id="67" name="textruta 66"/>
          <p:cNvSpPr txBox="1"/>
          <p:nvPr/>
        </p:nvSpPr>
        <p:spPr>
          <a:xfrm>
            <a:off x="262182" y="250787"/>
            <a:ext cx="4845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Senior </a:t>
            </a:r>
            <a:r>
              <a:rPr lang="sv-SE" sz="2400" b="1"/>
              <a:t>alerts </a:t>
            </a:r>
            <a:r>
              <a:rPr lang="sv-SE" sz="2400" b="1" smtClean="0"/>
              <a:t>kunskapstrappa</a:t>
            </a:r>
            <a:endParaRPr lang="sv-SE" sz="2400" dirty="0"/>
          </a:p>
        </p:txBody>
      </p:sp>
      <p:sp>
        <p:nvSpPr>
          <p:cNvPr id="3" name="Rektangel 2"/>
          <p:cNvSpPr/>
          <p:nvPr/>
        </p:nvSpPr>
        <p:spPr>
          <a:xfrm>
            <a:off x="2223736" y="3162482"/>
            <a:ext cx="1851657" cy="6376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Senior alerts grundutbildning</a:t>
            </a:r>
            <a:r>
              <a:rPr lang="sv-SE" sz="1200" dirty="0">
                <a:solidFill>
                  <a:schemeClr val="tx1"/>
                </a:solidFill>
              </a:rPr>
              <a:t/>
            </a:r>
            <a:br>
              <a:rPr lang="sv-SE" sz="1200" dirty="0">
                <a:solidFill>
                  <a:schemeClr val="tx1"/>
                </a:solidFill>
              </a:rPr>
            </a:b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32" name="Rektangel 31"/>
          <p:cNvSpPr/>
          <p:nvPr/>
        </p:nvSpPr>
        <p:spPr>
          <a:xfrm>
            <a:off x="4114943" y="2782340"/>
            <a:ext cx="1856864" cy="6851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Nyfiken på Senior alert</a:t>
            </a:r>
          </a:p>
        </p:txBody>
      </p:sp>
      <p:sp>
        <p:nvSpPr>
          <p:cNvPr id="7" name="Rektangel 6"/>
          <p:cNvSpPr/>
          <p:nvPr/>
        </p:nvSpPr>
        <p:spPr>
          <a:xfrm>
            <a:off x="6011881" y="2344744"/>
            <a:ext cx="1854582" cy="6797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b="1" dirty="0">
                <a:solidFill>
                  <a:schemeClr val="tx1"/>
                </a:solidFill>
              </a:rPr>
              <a:t>Att registrera i Senior alert</a:t>
            </a:r>
          </a:p>
        </p:txBody>
      </p:sp>
      <p:sp>
        <p:nvSpPr>
          <p:cNvPr id="38" name="Rektangel 37"/>
          <p:cNvSpPr/>
          <p:nvPr/>
        </p:nvSpPr>
        <p:spPr>
          <a:xfrm>
            <a:off x="7916676" y="1978012"/>
            <a:ext cx="1854582" cy="7424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b="1" dirty="0">
                <a:solidFill>
                  <a:schemeClr val="tx1"/>
                </a:solidFill>
              </a:rPr>
              <a:t>Att använda resultat i förbättringsarbete steg 1</a:t>
            </a:r>
          </a:p>
        </p:txBody>
      </p:sp>
      <p:sp>
        <p:nvSpPr>
          <p:cNvPr id="48" name="Rektangel 47"/>
          <p:cNvSpPr/>
          <p:nvPr/>
        </p:nvSpPr>
        <p:spPr>
          <a:xfrm>
            <a:off x="342630" y="3386120"/>
            <a:ext cx="1840998" cy="637674"/>
          </a:xfrm>
          <a:prstGeom prst="rect">
            <a:avLst/>
          </a:prstGeom>
          <a:solidFill>
            <a:srgbClr val="F86310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</a:rPr>
              <a:t>Information på hemsidan</a:t>
            </a:r>
            <a:r>
              <a:rPr lang="sv-SE" sz="1200" dirty="0">
                <a:solidFill>
                  <a:schemeClr val="tx1"/>
                </a:solidFill>
              </a:rPr>
              <a:t/>
            </a:r>
            <a:br>
              <a:rPr lang="sv-SE" sz="1200" dirty="0">
                <a:solidFill>
                  <a:schemeClr val="tx1"/>
                </a:solidFill>
              </a:rPr>
            </a:b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70" name="textruta 69"/>
          <p:cNvSpPr txBox="1"/>
          <p:nvPr/>
        </p:nvSpPr>
        <p:spPr>
          <a:xfrm>
            <a:off x="357222" y="4070786"/>
            <a:ext cx="1830274" cy="2400657"/>
          </a:xfrm>
          <a:prstGeom prst="rect">
            <a:avLst/>
          </a:prstGeom>
          <a:solidFill>
            <a:srgbClr val="F86310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sv-SE" sz="1000" b="1" i="1" dirty="0"/>
              <a:t>Vill du  hitta  inspiration och öka ditt lärande om Senior alert och vårdprevention? Då finns Senior alerts hemsida till din hjälp.</a:t>
            </a:r>
          </a:p>
          <a:p>
            <a:endParaRPr lang="sv-SE" sz="1000" b="1" i="1" dirty="0"/>
          </a:p>
          <a:p>
            <a:endParaRPr lang="sv-SE" sz="1000" b="1" i="1" dirty="0"/>
          </a:p>
          <a:p>
            <a:endParaRPr lang="sv-SE" sz="1000" b="1" i="1" dirty="0"/>
          </a:p>
          <a:p>
            <a:endParaRPr lang="sv-SE" sz="1000" b="1" i="1" dirty="0"/>
          </a:p>
          <a:p>
            <a:endParaRPr lang="sv-SE" sz="1000" b="1" i="1" dirty="0"/>
          </a:p>
          <a:p>
            <a:endParaRPr lang="sv-SE" sz="1000" b="1" i="1" dirty="0"/>
          </a:p>
          <a:p>
            <a:endParaRPr lang="sv-SE" sz="1000" b="1" i="1" dirty="0"/>
          </a:p>
          <a:p>
            <a:endParaRPr lang="sv-SE" sz="1000" b="1" i="1" dirty="0"/>
          </a:p>
          <a:p>
            <a:endParaRPr lang="sv-SE" sz="1000" b="1" i="1" dirty="0"/>
          </a:p>
          <a:p>
            <a:endParaRPr lang="sv-SE" sz="1000" b="1" i="1" dirty="0"/>
          </a:p>
        </p:txBody>
      </p:sp>
      <p:sp>
        <p:nvSpPr>
          <p:cNvPr id="71" name="textruta 70"/>
          <p:cNvSpPr txBox="1"/>
          <p:nvPr/>
        </p:nvSpPr>
        <p:spPr>
          <a:xfrm>
            <a:off x="2231323" y="4355479"/>
            <a:ext cx="1843715" cy="8617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sv-SE" sz="1000" b="1" dirty="0"/>
              <a:t>Innehåll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>
                <a:solidFill>
                  <a:srgbClr val="FF0000"/>
                </a:solidFill>
              </a:rPr>
              <a:t>Vårdpreventiva processen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>
                <a:solidFill>
                  <a:srgbClr val="FF0000"/>
                </a:solidFill>
              </a:rPr>
              <a:t>Senior alerts fem fokusområden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>
                <a:solidFill>
                  <a:srgbClr val="FF0000"/>
                </a:solidFill>
              </a:rPr>
              <a:t>Kunskapstest</a:t>
            </a:r>
          </a:p>
        </p:txBody>
      </p:sp>
      <p:sp>
        <p:nvSpPr>
          <p:cNvPr id="72" name="textruta 71"/>
          <p:cNvSpPr txBox="1"/>
          <p:nvPr/>
        </p:nvSpPr>
        <p:spPr>
          <a:xfrm>
            <a:off x="4119626" y="5407597"/>
            <a:ext cx="1859335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sv-SE" sz="800" b="1" dirty="0"/>
              <a:t>Lärandemål: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Har kunskap och förståelse om vårdprevention/det förebyggande arbetssättet som är grunden för Senior alert</a:t>
            </a:r>
            <a:br>
              <a:rPr lang="sv-SE" sz="800" dirty="0"/>
            </a:br>
            <a:endParaRPr lang="sv-SE" sz="800" dirty="0"/>
          </a:p>
          <a:p>
            <a:endParaRPr lang="sv-SE" sz="800" dirty="0"/>
          </a:p>
          <a:p>
            <a:endParaRPr lang="sv-SE" sz="800" dirty="0"/>
          </a:p>
        </p:txBody>
      </p:sp>
      <p:sp>
        <p:nvSpPr>
          <p:cNvPr id="73" name="textruta 72"/>
          <p:cNvSpPr txBox="1"/>
          <p:nvPr/>
        </p:nvSpPr>
        <p:spPr>
          <a:xfrm>
            <a:off x="6020317" y="4717118"/>
            <a:ext cx="1865737" cy="17851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sv-SE" sz="800" b="1" dirty="0"/>
              <a:t>Lärandemål: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Vet hur registret Senior alert fungerar</a:t>
            </a:r>
            <a:br>
              <a:rPr lang="sv-SE" sz="800" dirty="0"/>
            </a:br>
            <a:r>
              <a:rPr lang="sv-SE" sz="800" dirty="0"/>
              <a:t/>
            </a:r>
            <a:br>
              <a:rPr lang="sv-SE" sz="800" dirty="0"/>
            </a:br>
            <a:endParaRPr lang="sv-SE" sz="800" dirty="0"/>
          </a:p>
          <a:p>
            <a:endParaRPr lang="sv-SE" sz="1000" dirty="0"/>
          </a:p>
          <a:p>
            <a:endParaRPr lang="sv-SE" sz="1000" dirty="0"/>
          </a:p>
          <a:p>
            <a:endParaRPr lang="sv-SE" sz="1000" dirty="0"/>
          </a:p>
          <a:p>
            <a:endParaRPr lang="sv-SE" sz="1000" dirty="0"/>
          </a:p>
          <a:p>
            <a:endParaRPr lang="sv-SE" sz="1000" dirty="0"/>
          </a:p>
          <a:p>
            <a:endParaRPr lang="sv-SE" sz="1000" dirty="0"/>
          </a:p>
          <a:p>
            <a:endParaRPr lang="sv-SE" sz="1000" dirty="0"/>
          </a:p>
        </p:txBody>
      </p:sp>
      <p:sp>
        <p:nvSpPr>
          <p:cNvPr id="74" name="textruta 73"/>
          <p:cNvSpPr txBox="1"/>
          <p:nvPr/>
        </p:nvSpPr>
        <p:spPr>
          <a:xfrm>
            <a:off x="7924566" y="4532452"/>
            <a:ext cx="1854582" cy="19697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sv-SE" sz="800" b="1" dirty="0"/>
              <a:t>Lärandemål: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Har kunskap och förståelse för resultatet utifrån registreringar i Senior alert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800" dirty="0"/>
          </a:p>
          <a:p>
            <a:endParaRPr lang="sv-SE" sz="800" dirty="0"/>
          </a:p>
          <a:p>
            <a:endParaRPr lang="sv-SE" sz="800" dirty="0"/>
          </a:p>
          <a:p>
            <a:endParaRPr lang="sv-SE" sz="800" dirty="0"/>
          </a:p>
          <a:p>
            <a:endParaRPr lang="sv-SE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800" dirty="0"/>
          </a:p>
          <a:p>
            <a:endParaRPr lang="sv-SE" sz="1000" dirty="0"/>
          </a:p>
        </p:txBody>
      </p:sp>
      <p:sp>
        <p:nvSpPr>
          <p:cNvPr id="80" name="Rektangel 79"/>
          <p:cNvSpPr/>
          <p:nvPr/>
        </p:nvSpPr>
        <p:spPr>
          <a:xfrm>
            <a:off x="4115098" y="4144046"/>
            <a:ext cx="1856864" cy="12311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sv-SE" sz="800" b="1" dirty="0"/>
              <a:t>Innehåll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Fördelar med Senior alert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Den vårdpreventiva processen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Fokusområdens inverkan på varandra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Använd Senior alert på fyra olika sätt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Tillsammansarbete</a:t>
            </a:r>
          </a:p>
          <a:p>
            <a:endParaRPr lang="sv-SE" sz="1000" dirty="0"/>
          </a:p>
        </p:txBody>
      </p:sp>
      <p:sp>
        <p:nvSpPr>
          <p:cNvPr id="81" name="Rektangel 80"/>
          <p:cNvSpPr/>
          <p:nvPr/>
        </p:nvSpPr>
        <p:spPr>
          <a:xfrm>
            <a:off x="6023875" y="3815263"/>
            <a:ext cx="1856864" cy="8617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sv-SE" sz="800" b="1" dirty="0"/>
              <a:t>Innehåll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 smtClean="0"/>
              <a:t>Träna på </a:t>
            </a:r>
            <a:r>
              <a:rPr lang="sv-SE" sz="800" dirty="0"/>
              <a:t>att genomföra den vårdpreventiva processen i Senior alert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Teckenförklaringar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000" dirty="0"/>
          </a:p>
        </p:txBody>
      </p:sp>
      <p:sp>
        <p:nvSpPr>
          <p:cNvPr id="82" name="Rektangel 81"/>
          <p:cNvSpPr/>
          <p:nvPr/>
        </p:nvSpPr>
        <p:spPr>
          <a:xfrm>
            <a:off x="7924566" y="3525808"/>
            <a:ext cx="1854582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sv-SE" sz="800" b="1" dirty="0"/>
              <a:t>Innehåll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Vilken data kan jag följa i Senior alert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Förbättringsarbetets grunder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Hur kan man starta ett förbättringsarbete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Goda exempel från verksamheterna</a:t>
            </a:r>
          </a:p>
        </p:txBody>
      </p:sp>
      <p:sp>
        <p:nvSpPr>
          <p:cNvPr id="36" name="Rektangel 35"/>
          <p:cNvSpPr/>
          <p:nvPr/>
        </p:nvSpPr>
        <p:spPr>
          <a:xfrm>
            <a:off x="4115501" y="3513357"/>
            <a:ext cx="1852611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sv-SE" sz="800" b="1" i="1" dirty="0"/>
              <a:t>Är du nyfiken på det vårdpreventiva arbetet med Senior alert eller står redo för en omstart? Då är detta </a:t>
            </a:r>
            <a:r>
              <a:rPr lang="sv-SE" sz="800" b="1" i="1" dirty="0" err="1"/>
              <a:t>webbinariet</a:t>
            </a:r>
            <a:r>
              <a:rPr lang="sv-SE" sz="800" b="1" i="1" dirty="0"/>
              <a:t> för dig.</a:t>
            </a:r>
          </a:p>
        </p:txBody>
      </p:sp>
      <p:sp>
        <p:nvSpPr>
          <p:cNvPr id="37" name="Rektangel 36"/>
          <p:cNvSpPr/>
          <p:nvPr/>
        </p:nvSpPr>
        <p:spPr>
          <a:xfrm>
            <a:off x="6017907" y="3064609"/>
            <a:ext cx="1856864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sv-SE" sz="800" b="1" i="1" dirty="0"/>
              <a:t>Vill du lära dig mer om att registrera i kvalitetsregistret Senior alert och öva på teamets samverkan vid riskbedömning? Då är detta </a:t>
            </a:r>
            <a:r>
              <a:rPr lang="sv-SE" sz="800" b="1" i="1" dirty="0" err="1"/>
              <a:t>webbinariet</a:t>
            </a:r>
            <a:r>
              <a:rPr lang="sv-SE" sz="800" b="1" i="1" dirty="0"/>
              <a:t> för dig.</a:t>
            </a:r>
          </a:p>
        </p:txBody>
      </p:sp>
      <p:sp>
        <p:nvSpPr>
          <p:cNvPr id="43" name="Rektangel 42"/>
          <p:cNvSpPr/>
          <p:nvPr/>
        </p:nvSpPr>
        <p:spPr>
          <a:xfrm>
            <a:off x="9847333" y="1522210"/>
            <a:ext cx="1849129" cy="714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b="1" dirty="0">
                <a:solidFill>
                  <a:schemeClr val="tx1"/>
                </a:solidFill>
              </a:rPr>
              <a:t>Att använda </a:t>
            </a:r>
            <a:r>
              <a:rPr lang="sv-SE" sz="1200" b="1" dirty="0" smtClean="0">
                <a:solidFill>
                  <a:schemeClr val="tx1"/>
                </a:solidFill>
              </a:rPr>
              <a:t>resultat </a:t>
            </a:r>
            <a:r>
              <a:rPr lang="sv-SE" sz="1200" b="1" dirty="0">
                <a:solidFill>
                  <a:schemeClr val="tx1"/>
                </a:solidFill>
              </a:rPr>
              <a:t>i förbättringsarbete </a:t>
            </a:r>
            <a:r>
              <a:rPr lang="sv-SE" sz="1200" b="1" dirty="0" smtClean="0">
                <a:solidFill>
                  <a:schemeClr val="tx1"/>
                </a:solidFill>
              </a:rPr>
              <a:t>steg 2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46" name="Rektangel 45"/>
          <p:cNvSpPr/>
          <p:nvPr/>
        </p:nvSpPr>
        <p:spPr>
          <a:xfrm>
            <a:off x="9855068" y="2283484"/>
            <a:ext cx="1854582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sv-SE" sz="800" b="1" i="1" dirty="0"/>
              <a:t>Vill du öka dina kunskaper om att använda resultaten från Senior alert i det dagliga förbättringsarbetet? Då är detta </a:t>
            </a:r>
            <a:r>
              <a:rPr lang="sv-SE" sz="800" b="1" i="1" dirty="0" err="1"/>
              <a:t>webbinariet</a:t>
            </a:r>
            <a:r>
              <a:rPr lang="sv-SE" sz="800" b="1" i="1" dirty="0"/>
              <a:t> för dig.</a:t>
            </a:r>
          </a:p>
        </p:txBody>
      </p:sp>
      <p:sp>
        <p:nvSpPr>
          <p:cNvPr id="47" name="Rektangel 46"/>
          <p:cNvSpPr/>
          <p:nvPr/>
        </p:nvSpPr>
        <p:spPr>
          <a:xfrm>
            <a:off x="9855068" y="2915525"/>
            <a:ext cx="1854582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sv-SE" sz="800" b="1" dirty="0"/>
              <a:t>Innehåll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Vilken data kan jag ta ut från Senior alert för att utveckla verksamheten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Jämförelsetal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Data till nationella mätningar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Data till patientsäkerhetsberättelsen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800" dirty="0"/>
          </a:p>
        </p:txBody>
      </p:sp>
      <p:sp>
        <p:nvSpPr>
          <p:cNvPr id="49" name="Rektangel 48"/>
          <p:cNvSpPr/>
          <p:nvPr/>
        </p:nvSpPr>
        <p:spPr>
          <a:xfrm>
            <a:off x="7916676" y="2765385"/>
            <a:ext cx="1854582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sv-SE" sz="800" b="1" i="1" dirty="0"/>
              <a:t>Har du kunskaper om att registrera och nu önskar öka din förståelse för resultaten ni får fram och förbättringsarbete? Då är detta </a:t>
            </a:r>
            <a:r>
              <a:rPr lang="sv-SE" sz="800" b="1" i="1" dirty="0" err="1"/>
              <a:t>webbinariet</a:t>
            </a:r>
            <a:r>
              <a:rPr lang="sv-SE" sz="800" b="1" i="1" dirty="0"/>
              <a:t> för dig.</a:t>
            </a:r>
          </a:p>
        </p:txBody>
      </p:sp>
      <p:sp>
        <p:nvSpPr>
          <p:cNvPr id="51" name="textruta 50"/>
          <p:cNvSpPr txBox="1"/>
          <p:nvPr/>
        </p:nvSpPr>
        <p:spPr>
          <a:xfrm>
            <a:off x="9847333" y="4040009"/>
            <a:ext cx="1854582" cy="24622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sv-SE" sz="800" b="1" dirty="0"/>
              <a:t>Lärandemål: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Vet hur jag ska använda resultatet från Senior alert i vår verksamhet</a:t>
            </a:r>
          </a:p>
          <a:p>
            <a:endParaRPr lang="sv-SE" sz="1000" dirty="0"/>
          </a:p>
          <a:p>
            <a:endParaRPr lang="sv-SE" sz="1000" dirty="0"/>
          </a:p>
          <a:p>
            <a:endParaRPr lang="sv-SE" sz="1000" dirty="0"/>
          </a:p>
          <a:p>
            <a:endParaRPr lang="sv-SE" sz="1000" dirty="0"/>
          </a:p>
          <a:p>
            <a:endParaRPr lang="sv-SE" sz="1000" dirty="0"/>
          </a:p>
          <a:p>
            <a:endParaRPr lang="sv-SE" sz="1000" dirty="0"/>
          </a:p>
          <a:p>
            <a:endParaRPr lang="sv-SE" sz="1000" dirty="0"/>
          </a:p>
          <a:p>
            <a:endParaRPr lang="sv-SE" sz="1000" dirty="0"/>
          </a:p>
          <a:p>
            <a:endParaRPr lang="sv-SE" sz="1000" dirty="0"/>
          </a:p>
          <a:p>
            <a:endParaRPr lang="sv-SE" sz="1000" dirty="0"/>
          </a:p>
          <a:p>
            <a:endParaRPr lang="sv-SE" sz="1000" dirty="0"/>
          </a:p>
          <a:p>
            <a:endParaRPr lang="sv-SE" sz="1000" dirty="0"/>
          </a:p>
          <a:p>
            <a:endParaRPr lang="sv-SE" sz="1000" dirty="0"/>
          </a:p>
        </p:txBody>
      </p:sp>
      <p:sp>
        <p:nvSpPr>
          <p:cNvPr id="44" name="textruta 43"/>
          <p:cNvSpPr txBox="1"/>
          <p:nvPr/>
        </p:nvSpPr>
        <p:spPr>
          <a:xfrm>
            <a:off x="2228852" y="5271114"/>
            <a:ext cx="183314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sv-SE" sz="800" b="1" dirty="0"/>
              <a:t>Lärandemål: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Har kunskap och förståelse om vårdprevention/det förebyggande arbetssättet som är grunden för Senior alert</a:t>
            </a:r>
          </a:p>
          <a:p>
            <a:endParaRPr lang="sv-SE" sz="800" dirty="0"/>
          </a:p>
          <a:p>
            <a:endParaRPr lang="sv-SE" sz="800" dirty="0"/>
          </a:p>
          <a:p>
            <a:endParaRPr lang="sv-SE" sz="800" dirty="0"/>
          </a:p>
          <a:p>
            <a:endParaRPr lang="sv-SE" sz="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01780" y="2236218"/>
            <a:ext cx="741157" cy="1117441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0522" y="259886"/>
            <a:ext cx="989963" cy="1234063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7716" y="615812"/>
            <a:ext cx="1564021" cy="1342031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5967" y="1329656"/>
            <a:ext cx="890185" cy="996794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2283461" y="1923384"/>
            <a:ext cx="1781270" cy="1219200"/>
          </a:xfrm>
          <a:prstGeom prst="rect">
            <a:avLst/>
          </a:prstGeom>
        </p:spPr>
      </p:pic>
      <p:sp>
        <p:nvSpPr>
          <p:cNvPr id="23" name="Diagonal rand 22"/>
          <p:cNvSpPr/>
          <p:nvPr/>
        </p:nvSpPr>
        <p:spPr>
          <a:xfrm rot="880534" flipH="1">
            <a:off x="2794241" y="2123916"/>
            <a:ext cx="677327" cy="222158"/>
          </a:xfrm>
          <a:prstGeom prst="diagStripe">
            <a:avLst/>
          </a:prstGeom>
          <a:blipFill dpi="0" rotWithShape="1">
            <a:blip r:embed="rId7">
              <a:alphaModFix amt="2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600" b="1" dirty="0">
                <a:solidFill>
                  <a:schemeClr val="bg1"/>
                </a:solidFill>
              </a:rPr>
              <a:t>KUNSKAP</a:t>
            </a:r>
          </a:p>
        </p:txBody>
      </p:sp>
      <p:pic>
        <p:nvPicPr>
          <p:cNvPr id="24" name="Bildobjekt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10249" y="1377714"/>
            <a:ext cx="1561541" cy="140274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33EBDEF3-1997-400B-A663-BB8B53FBBA66}"/>
              </a:ext>
            </a:extLst>
          </p:cNvPr>
          <p:cNvSpPr txBox="1"/>
          <p:nvPr/>
        </p:nvSpPr>
        <p:spPr>
          <a:xfrm>
            <a:off x="4250288" y="1485786"/>
            <a:ext cx="5667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TEAM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914F1323-D092-4114-BFFF-E31FC7596CBD}"/>
              </a:ext>
            </a:extLst>
          </p:cNvPr>
          <p:cNvSpPr txBox="1"/>
          <p:nvPr/>
        </p:nvSpPr>
        <p:spPr>
          <a:xfrm>
            <a:off x="9015482" y="712452"/>
            <a:ext cx="6947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30048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335</Words>
  <Application>Microsoft Office PowerPoint</Application>
  <PresentationFormat>Bredbild</PresentationFormat>
  <Paragraphs>84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Bejdén Malin</dc:creator>
  <cp:lastModifiedBy>Bejdén Malin</cp:lastModifiedBy>
  <cp:revision>5</cp:revision>
  <dcterms:created xsi:type="dcterms:W3CDTF">2022-04-27T11:14:52Z</dcterms:created>
  <dcterms:modified xsi:type="dcterms:W3CDTF">2022-04-28T12:30:02Z</dcterms:modified>
</cp:coreProperties>
</file>